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30279975" cy="42484675"/>
  <p:notesSz cx="6797675" cy="9926638"/>
  <p:custDataLst>
    <p:tags r:id="rId5"/>
  </p:custDataLst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382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3300"/>
    <a:srgbClr val="E6E6E6"/>
    <a:srgbClr val="FF3300"/>
    <a:srgbClr val="E7DFDB"/>
    <a:srgbClr val="3366FF"/>
    <a:srgbClr val="FF6600"/>
    <a:srgbClr val="FF9933"/>
    <a:srgbClr val="EAEAEA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95" autoAdjust="0"/>
    <p:restoredTop sz="98696" autoAdjust="0"/>
  </p:normalViewPr>
  <p:slideViewPr>
    <p:cSldViewPr snapToGrid="0">
      <p:cViewPr>
        <p:scale>
          <a:sx n="33" d="100"/>
          <a:sy n="33" d="100"/>
        </p:scale>
        <p:origin x="1242" y="-3924"/>
      </p:cViewPr>
      <p:guideLst>
        <p:guide orient="horz" pos="13382"/>
        <p:guide pos="9537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3390" y="-84"/>
      </p:cViewPr>
      <p:guideLst>
        <p:guide orient="horz" pos="3127"/>
        <p:guide pos="2141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5815D-F743-424F-9736-25F5E1308403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34902-D470-4F05-95D3-905F22426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2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221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l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221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r">
              <a:defRPr sz="1200"/>
            </a:lvl1pPr>
          </a:lstStyle>
          <a:p>
            <a:pPr>
              <a:defRPr/>
            </a:pPr>
            <a:fld id="{B0DC8C19-7507-418C-9BAE-22B5ED4A224B}" type="datetimeFigureOut">
              <a:rPr lang="sl-SI"/>
              <a:pPr>
                <a:defRPr/>
              </a:pPr>
              <a:t>7. 03. 2023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73275" y="746125"/>
            <a:ext cx="26511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30" tIns="44115" rIns="88230" bIns="44115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122"/>
            <a:ext cx="5438775" cy="4466511"/>
          </a:xfrm>
          <a:prstGeom prst="rect">
            <a:avLst/>
          </a:prstGeom>
        </p:spPr>
        <p:txBody>
          <a:bodyPr vert="horz" lIns="88230" tIns="44115" rIns="88230" bIns="4411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l-S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830"/>
            <a:ext cx="2946400" cy="495221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830"/>
            <a:ext cx="2946400" cy="495221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r">
              <a:defRPr sz="1200"/>
            </a:lvl1pPr>
          </a:lstStyle>
          <a:p>
            <a:pPr>
              <a:defRPr/>
            </a:pPr>
            <a:fld id="{EDAE540A-35A9-4D43-8E10-4BF0ECD75A8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91961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95999" y="6951412"/>
            <a:ext cx="14198530" cy="7942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000" b="1" u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l-SI" noProof="0" dirty="0"/>
              <a:t>Uvod</a:t>
            </a:r>
            <a:r>
              <a:rPr lang="en-GB" noProof="0" dirty="0"/>
              <a:t> (</a:t>
            </a:r>
            <a:r>
              <a:rPr lang="en-GB" noProof="0" dirty="0" err="1"/>
              <a:t>Naslove</a:t>
            </a:r>
            <a:r>
              <a:rPr lang="en-GB" noProof="0" dirty="0"/>
              <a:t> </a:t>
            </a:r>
            <a:r>
              <a:rPr lang="en-GB" noProof="0" dirty="0" err="1"/>
              <a:t>poglavij</a:t>
            </a:r>
            <a:r>
              <a:rPr lang="en-GB" noProof="0" dirty="0"/>
              <a:t> </a:t>
            </a:r>
            <a:r>
              <a:rPr lang="en-GB" noProof="0" dirty="0" err="1"/>
              <a:t>priredite</a:t>
            </a:r>
            <a:r>
              <a:rPr lang="en-GB" noProof="0" dirty="0"/>
              <a:t> po </a:t>
            </a:r>
            <a:r>
              <a:rPr lang="en-GB" noProof="0" dirty="0" err="1"/>
              <a:t>želji</a:t>
            </a:r>
            <a:r>
              <a:rPr lang="en-GB" noProof="0" dirty="0"/>
              <a:t>)</a:t>
            </a:r>
            <a:endParaRPr lang="en-US" noProof="0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395999" y="18089451"/>
            <a:ext cx="14198530" cy="7964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000" b="1" u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l-SI" noProof="0" dirty="0"/>
              <a:t>Metode</a:t>
            </a:r>
            <a:endParaRPr lang="en-US" noProof="0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5639523" y="6947307"/>
            <a:ext cx="14198530" cy="7942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000" b="1" u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l-SI" noProof="0" dirty="0"/>
              <a:t>Rezultati</a:t>
            </a:r>
            <a:endParaRPr lang="en-US" noProof="0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5639521" y="23630844"/>
            <a:ext cx="14198530" cy="7942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000" b="1" u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l-SI" noProof="0" dirty="0"/>
              <a:t>Zaključki</a:t>
            </a:r>
            <a:endParaRPr lang="en-US" noProof="0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5639521" y="40253240"/>
            <a:ext cx="14198529" cy="7964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000" b="1" u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l-SI" noProof="0" dirty="0"/>
              <a:t>Literatura</a:t>
            </a:r>
            <a:endParaRPr lang="en-US" noProof="0" dirty="0"/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829930" y="4946501"/>
            <a:ext cx="21385108" cy="1932408"/>
          </a:xfrm>
          <a:prstGeom prst="rect">
            <a:avLst/>
          </a:prstGeom>
        </p:spPr>
        <p:txBody>
          <a:bodyPr lIns="77349" tIns="38675" rIns="77349" bIns="38675" anchor="t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6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Univerza</a:t>
            </a: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v …., </a:t>
            </a:r>
            <a:r>
              <a:rPr lang="en-GB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Fakulteta</a:t>
            </a: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za …, </a:t>
            </a:r>
            <a:r>
              <a:rPr lang="en-GB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Naslov</a:t>
            </a: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SI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Univerza</a:t>
            </a: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v …., </a:t>
            </a:r>
            <a:r>
              <a:rPr lang="en-GB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Fakulteta</a:t>
            </a: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za …, </a:t>
            </a:r>
            <a:r>
              <a:rPr lang="en-GB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Naslov</a:t>
            </a:r>
            <a:endParaRPr lang="en-GB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(* email </a:t>
            </a:r>
            <a:r>
              <a:rPr lang="en-GB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korespondenčnega</a:t>
            </a: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avtorja</a:t>
            </a: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SI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3829930" y="3849446"/>
            <a:ext cx="21385108" cy="890996"/>
          </a:xfrm>
          <a:prstGeom prst="rect">
            <a:avLst/>
          </a:prstGeom>
        </p:spPr>
        <p:txBody>
          <a:bodyPr lIns="77349" tIns="38675" rIns="77349" bIns="38675" anchor="ctr" anchorCtr="1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4800" b="1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Ime1 Priimek1 </a:t>
            </a:r>
            <a:r>
              <a:rPr lang="en-GB" sz="4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GB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Ime2 Priimek2 </a:t>
            </a:r>
            <a:r>
              <a:rPr lang="en-GB" sz="4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1,2*</a:t>
            </a:r>
            <a:endParaRPr lang="en-SI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3882388" y="2584712"/>
            <a:ext cx="21332650" cy="1002650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5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/>
              <a:t>Naslov</a:t>
            </a:r>
            <a:endParaRPr lang="en-US" noProof="0" dirty="0"/>
          </a:p>
        </p:txBody>
      </p:sp>
      <p:sp>
        <p:nvSpPr>
          <p:cNvPr id="35" name="Text Placeholder 3"/>
          <p:cNvSpPr>
            <a:spLocks noGrp="1"/>
          </p:cNvSpPr>
          <p:nvPr>
            <p:ph type="body" sz="quarter" idx="161" hasCustomPrompt="1"/>
          </p:nvPr>
        </p:nvSpPr>
        <p:spPr>
          <a:xfrm>
            <a:off x="15655668" y="41094445"/>
            <a:ext cx="14198529" cy="883014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buNone/>
              <a:defRPr sz="28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noProof="0" dirty="0"/>
              <a:t>[1]</a:t>
            </a:r>
            <a:r>
              <a:rPr lang="sl-SI" noProof="0" dirty="0"/>
              <a:t>  Avtorji</a:t>
            </a:r>
            <a:r>
              <a:rPr lang="en-US" noProof="0" dirty="0"/>
              <a:t>, </a:t>
            </a:r>
            <a:r>
              <a:rPr lang="sl-SI" noProof="0" dirty="0"/>
              <a:t>Okrajšava revije,</a:t>
            </a:r>
            <a:r>
              <a:rPr lang="en-US" noProof="0" dirty="0"/>
              <a:t> </a:t>
            </a:r>
            <a:r>
              <a:rPr lang="sl-SI" noProof="0" dirty="0"/>
              <a:t>Vol. (Leto) Strani.</a:t>
            </a:r>
          </a:p>
        </p:txBody>
      </p:sp>
      <p:sp>
        <p:nvSpPr>
          <p:cNvPr id="36" name="Text Placeholder 3"/>
          <p:cNvSpPr>
            <a:spLocks noGrp="1"/>
          </p:cNvSpPr>
          <p:nvPr>
            <p:ph type="body" sz="quarter" idx="162" hasCustomPrompt="1"/>
          </p:nvPr>
        </p:nvSpPr>
        <p:spPr>
          <a:xfrm>
            <a:off x="15639523" y="7816125"/>
            <a:ext cx="14198530" cy="95181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320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sl-SI" noProof="0" dirty="0"/>
              <a:t>Vstavite besedilo.</a:t>
            </a:r>
            <a:endParaRPr lang="en-US" noProof="0" dirty="0"/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163" hasCustomPrompt="1"/>
          </p:nvPr>
        </p:nvSpPr>
        <p:spPr>
          <a:xfrm>
            <a:off x="395999" y="7741606"/>
            <a:ext cx="14198530" cy="95181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sl-SI" noProof="0" dirty="0"/>
              <a:t>Vstavite besedilo.</a:t>
            </a:r>
            <a:endParaRPr lang="en-US" noProof="0" dirty="0"/>
          </a:p>
        </p:txBody>
      </p:sp>
      <p:sp>
        <p:nvSpPr>
          <p:cNvPr id="38" name="Text Placeholder 3"/>
          <p:cNvSpPr>
            <a:spLocks noGrp="1"/>
          </p:cNvSpPr>
          <p:nvPr>
            <p:ph type="body" sz="quarter" idx="164" hasCustomPrompt="1"/>
          </p:nvPr>
        </p:nvSpPr>
        <p:spPr>
          <a:xfrm>
            <a:off x="395999" y="18897174"/>
            <a:ext cx="14198530" cy="95181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sl-SI" noProof="0" dirty="0"/>
              <a:t>Vstavite besedilo.</a:t>
            </a:r>
          </a:p>
        </p:txBody>
      </p:sp>
      <p:sp>
        <p:nvSpPr>
          <p:cNvPr id="39" name="Text Placeholder 3"/>
          <p:cNvSpPr>
            <a:spLocks noGrp="1"/>
          </p:cNvSpPr>
          <p:nvPr>
            <p:ph type="body" sz="quarter" idx="165" hasCustomPrompt="1"/>
          </p:nvPr>
        </p:nvSpPr>
        <p:spPr>
          <a:xfrm>
            <a:off x="15639522" y="24446635"/>
            <a:ext cx="14198530" cy="95181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marR="0" indent="0" algn="just" defTabSz="4200525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sl-SI" noProof="0" dirty="0"/>
              <a:t>Vstavite besedilo.</a:t>
            </a:r>
          </a:p>
        </p:txBody>
      </p:sp>
      <p:sp>
        <p:nvSpPr>
          <p:cNvPr id="45" name="Text Placeholder 3"/>
          <p:cNvSpPr>
            <a:spLocks noGrp="1"/>
          </p:cNvSpPr>
          <p:nvPr>
            <p:ph type="body" sz="quarter" idx="170" hasCustomPrompt="1"/>
          </p:nvPr>
        </p:nvSpPr>
        <p:spPr>
          <a:xfrm>
            <a:off x="395999" y="24313155"/>
            <a:ext cx="14198530" cy="88936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2800" b="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sl-SI" noProof="0" dirty="0"/>
              <a:t>Slika 1: Opis.</a:t>
            </a:r>
          </a:p>
        </p:txBody>
      </p:sp>
      <p:sp>
        <p:nvSpPr>
          <p:cNvPr id="46" name="Text Placeholder 3"/>
          <p:cNvSpPr>
            <a:spLocks noGrp="1"/>
          </p:cNvSpPr>
          <p:nvPr>
            <p:ph type="body" sz="quarter" idx="171" hasCustomPrompt="1"/>
          </p:nvPr>
        </p:nvSpPr>
        <p:spPr>
          <a:xfrm>
            <a:off x="395999" y="23279998"/>
            <a:ext cx="14198530" cy="95181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sl-SI" noProof="0" dirty="0"/>
              <a:t>Vstavite slike v najboljši razpoložljivi resoluciji ali v vektorskem formatu. </a:t>
            </a:r>
            <a:endParaRPr lang="en-GB" noProof="0" dirty="0"/>
          </a:p>
        </p:txBody>
      </p:sp>
      <p:sp>
        <p:nvSpPr>
          <p:cNvPr id="23" name="TextBox 3"/>
          <p:cNvSpPr txBox="1">
            <a:spLocks noChangeArrowheads="1"/>
          </p:cNvSpPr>
          <p:nvPr userDrawn="1"/>
        </p:nvSpPr>
        <p:spPr bwMode="auto">
          <a:xfrm>
            <a:off x="11905776" y="414404"/>
            <a:ext cx="6468437" cy="1397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altLang="en-US" sz="4000" b="0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Kuhljevi</a:t>
            </a:r>
            <a:r>
              <a:rPr lang="en-GB" altLang="en-US" sz="4000" b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4000" b="0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dnevi</a:t>
            </a:r>
            <a:r>
              <a:rPr lang="sl-SI" altLang="en-US" sz="4000" b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</a:t>
            </a:r>
            <a:r>
              <a:rPr lang="en-GB" altLang="en-US" sz="4000" b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l-SI" altLang="en-US" sz="4000" b="0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21.-22.9.2023</a:t>
            </a:r>
            <a:r>
              <a:rPr lang="sl-SI" altLang="en-US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l-SI" altLang="en-US" sz="4000" b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Bled</a:t>
            </a:r>
            <a:r>
              <a:rPr lang="sl-SI" altLang="en-US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Slovenija</a:t>
            </a:r>
          </a:p>
        </p:txBody>
      </p:sp>
      <p:sp>
        <p:nvSpPr>
          <p:cNvPr id="41" name="Text Placeholder 76"/>
          <p:cNvSpPr>
            <a:spLocks noGrp="1"/>
          </p:cNvSpPr>
          <p:nvPr>
            <p:ph type="body" sz="quarter" idx="175" hasCustomPrompt="1"/>
          </p:nvPr>
        </p:nvSpPr>
        <p:spPr>
          <a:xfrm>
            <a:off x="0" y="42067752"/>
            <a:ext cx="30279975" cy="396000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200" b="0">
                <a:solidFill>
                  <a:schemeClr val="tx1"/>
                </a:solidFill>
                <a:latin typeface="+mn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/>
              <a:t>Prazno</a:t>
            </a:r>
            <a:endParaRPr lang="en-US" noProof="0" dirty="0"/>
          </a:p>
        </p:txBody>
      </p:sp>
      <p:sp>
        <p:nvSpPr>
          <p:cNvPr id="48" name="Text Placeholder 76"/>
          <p:cNvSpPr>
            <a:spLocks noGrp="1"/>
          </p:cNvSpPr>
          <p:nvPr>
            <p:ph type="body" sz="quarter" idx="176" hasCustomPrompt="1"/>
          </p:nvPr>
        </p:nvSpPr>
        <p:spPr>
          <a:xfrm>
            <a:off x="-1" y="1"/>
            <a:ext cx="396000" cy="42484674"/>
          </a:xfrm>
          <a:prstGeom prst="rect">
            <a:avLst/>
          </a:prstGeom>
        </p:spPr>
        <p:txBody>
          <a:bodyPr vert="vert270" lIns="77349" tIns="38675" rIns="77349" bIns="38675" anchor="ctr" anchorCtr="1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200" b="0" baseline="0">
                <a:solidFill>
                  <a:schemeClr val="tx1"/>
                </a:solidFill>
                <a:latin typeface="+mn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/>
              <a:t>Prazno</a:t>
            </a:r>
            <a:endParaRPr lang="en-US" noProof="0" dirty="0"/>
          </a:p>
        </p:txBody>
      </p:sp>
      <p:sp>
        <p:nvSpPr>
          <p:cNvPr id="49" name="Text Placeholder 76"/>
          <p:cNvSpPr>
            <a:spLocks noGrp="1"/>
          </p:cNvSpPr>
          <p:nvPr>
            <p:ph type="body" sz="quarter" idx="177" hasCustomPrompt="1"/>
          </p:nvPr>
        </p:nvSpPr>
        <p:spPr>
          <a:xfrm>
            <a:off x="29890511" y="1"/>
            <a:ext cx="396000" cy="42484674"/>
          </a:xfrm>
          <a:prstGeom prst="rect">
            <a:avLst/>
          </a:prstGeom>
        </p:spPr>
        <p:txBody>
          <a:bodyPr vert="vert270" lIns="77349" tIns="38675" rIns="77349" bIns="38675" anchor="ctr" anchorCtr="1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200" b="0">
                <a:solidFill>
                  <a:schemeClr val="tx1"/>
                </a:solidFill>
                <a:latin typeface="+mn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/>
              <a:t>Prazno</a:t>
            </a:r>
            <a:endParaRPr lang="en-US" noProof="0" dirty="0"/>
          </a:p>
        </p:txBody>
      </p:sp>
      <p:cxnSp>
        <p:nvCxnSpPr>
          <p:cNvPr id="5" name="Raven povezovalnik 4">
            <a:extLst>
              <a:ext uri="{FF2B5EF4-FFF2-40B4-BE49-F238E27FC236}">
                <a16:creationId xmlns:a16="http://schemas.microsoft.com/office/drawing/2014/main" id="{6BC23DB5-BE0F-AED5-A185-B9AD8A28EED7}"/>
              </a:ext>
            </a:extLst>
          </p:cNvPr>
          <p:cNvCxnSpPr/>
          <p:nvPr userDrawn="1"/>
        </p:nvCxnSpPr>
        <p:spPr bwMode="auto">
          <a:xfrm>
            <a:off x="0" y="2129622"/>
            <a:ext cx="30230072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</p:cxn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9721179-160D-43A8-E3E3-08D3BDE2782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6050" y="2246018"/>
            <a:ext cx="4572000" cy="24384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6" y="1698379"/>
            <a:ext cx="27251025" cy="7081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0078" tIns="210039" rIns="420078" bIns="2100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en-US" dirty="0" err="1"/>
              <a:t>Click</a:t>
            </a:r>
            <a:r>
              <a:rPr lang="sl-SI" altLang="en-US" dirty="0"/>
              <a:t> to </a:t>
            </a:r>
            <a:r>
              <a:rPr lang="sl-SI" altLang="en-US" dirty="0" err="1"/>
              <a:t>edit</a:t>
            </a:r>
            <a:r>
              <a:rPr lang="sl-SI" altLang="en-US" dirty="0"/>
              <a:t> </a:t>
            </a:r>
            <a:r>
              <a:rPr lang="sl-SI" altLang="en-US" dirty="0" err="1"/>
              <a:t>Master</a:t>
            </a:r>
            <a:r>
              <a:rPr lang="sl-SI" altLang="en-US" dirty="0"/>
              <a:t> </a:t>
            </a:r>
            <a:r>
              <a:rPr lang="sl-SI" altLang="en-US" dirty="0" err="1"/>
              <a:t>title</a:t>
            </a:r>
            <a:r>
              <a:rPr lang="sl-SI" altLang="en-US" dirty="0"/>
              <a:t> </a:t>
            </a:r>
            <a:r>
              <a:rPr lang="sl-SI" altLang="en-US" dirty="0" err="1"/>
              <a:t>style</a:t>
            </a:r>
            <a:endParaRPr lang="sl-SI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6" y="9906685"/>
            <a:ext cx="27251025" cy="2803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0078" tIns="210039" rIns="420078" bIns="2100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en-US"/>
              <a:t>Click to edit Master text styles</a:t>
            </a:r>
          </a:p>
          <a:p>
            <a:pPr lvl="1"/>
            <a:r>
              <a:rPr lang="sl-SI" altLang="en-US"/>
              <a:t>Second level</a:t>
            </a:r>
          </a:p>
          <a:p>
            <a:pPr lvl="2"/>
            <a:r>
              <a:rPr lang="sl-SI" altLang="en-US"/>
              <a:t>Third level</a:t>
            </a:r>
          </a:p>
          <a:p>
            <a:pPr lvl="3"/>
            <a:r>
              <a:rPr lang="sl-SI" altLang="en-US"/>
              <a:t>Fourth level</a:t>
            </a:r>
          </a:p>
          <a:p>
            <a:pPr lvl="4"/>
            <a:r>
              <a:rPr lang="sl-SI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8" y="38689319"/>
            <a:ext cx="7065963" cy="29540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20078" tIns="210039" rIns="420078" bIns="210039" numCol="1" anchor="t" anchorCtr="0" compatLnSpc="1">
            <a:prstTxWarp prst="textNoShape">
              <a:avLst/>
            </a:prstTxWarp>
          </a:bodyPr>
          <a:lstStyle>
            <a:lvl1pPr>
              <a:defRPr sz="6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738" y="38689319"/>
            <a:ext cx="9588500" cy="29540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20078" tIns="210039" rIns="420078" bIns="210039" numCol="1" anchor="t" anchorCtr="0" compatLnSpc="1">
            <a:prstTxWarp prst="textNoShape">
              <a:avLst/>
            </a:prstTxWarp>
          </a:bodyPr>
          <a:lstStyle>
            <a:lvl1pPr algn="ctr">
              <a:defRPr sz="6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9538" y="38689319"/>
            <a:ext cx="7065962" cy="29540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20078" tIns="210039" rIns="420078" bIns="210039" numCol="1" anchor="t" anchorCtr="0" compatLnSpc="1">
            <a:prstTxWarp prst="textNoShape">
              <a:avLst/>
            </a:prstTxWarp>
          </a:bodyPr>
          <a:lstStyle>
            <a:lvl1pPr algn="r">
              <a:defRPr sz="6400"/>
            </a:lvl1pPr>
          </a:lstStyle>
          <a:p>
            <a:pPr>
              <a:defRPr/>
            </a:pPr>
            <a:fld id="{399CEC25-3894-403E-9B4E-ED053100C979}" type="slidenum">
              <a:rPr lang="sl-SI" altLang="en-US"/>
              <a:pPr>
                <a:defRPr/>
              </a:pPr>
              <a:t>‹#›</a:t>
            </a:fld>
            <a:endParaRPr lang="sl-SI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2pPr>
      <a:lvl3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3pPr>
      <a:lvl4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4pPr>
      <a:lvl5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5pPr>
      <a:lvl6pPr marL="457200" algn="ctr" defTabSz="420052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6pPr>
      <a:lvl7pPr marL="914400" algn="ctr" defTabSz="420052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7pPr>
      <a:lvl8pPr marL="1371600" algn="ctr" defTabSz="420052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8pPr>
      <a:lvl9pPr marL="1828800" algn="ctr" defTabSz="420052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9pPr>
    </p:titleStyle>
    <p:bodyStyle>
      <a:lvl1pPr marL="1574800" indent="-1574800" algn="l" defTabSz="4200525" rtl="0" eaLnBrk="0" fontAlgn="base" hangingPunct="0">
        <a:spcBef>
          <a:spcPct val="20000"/>
        </a:spcBef>
        <a:spcAft>
          <a:spcPct val="0"/>
        </a:spcAft>
        <a:buChar char="•"/>
        <a:defRPr sz="14700">
          <a:solidFill>
            <a:schemeClr val="tx1"/>
          </a:solidFill>
          <a:latin typeface="+mn-lt"/>
          <a:ea typeface="+mn-ea"/>
          <a:cs typeface="+mn-cs"/>
        </a:defRPr>
      </a:lvl1pPr>
      <a:lvl2pPr marL="3413125" indent="-1312863" algn="l" defTabSz="4200525" rtl="0" eaLnBrk="0" fontAlgn="base" hangingPunct="0">
        <a:spcBef>
          <a:spcPct val="20000"/>
        </a:spcBef>
        <a:spcAft>
          <a:spcPct val="0"/>
        </a:spcAft>
        <a:buChar char="–"/>
        <a:defRPr sz="12900">
          <a:solidFill>
            <a:schemeClr val="tx1"/>
          </a:solidFill>
          <a:latin typeface="+mn-lt"/>
        </a:defRPr>
      </a:lvl2pPr>
      <a:lvl3pPr marL="5251450" indent="-1050925" algn="l" defTabSz="4200525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</a:defRPr>
      </a:lvl3pPr>
      <a:lvl4pPr marL="7351713" indent="-1050925" algn="l" defTabSz="4200525" rtl="0" eaLnBrk="0" fontAlgn="base" hangingPunct="0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</a:defRPr>
      </a:lvl4pPr>
      <a:lvl5pPr marL="9453563" indent="-1050925" algn="l" defTabSz="4200525" rtl="0" eaLnBrk="0" fontAlgn="base" hangingPunct="0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5pPr>
      <a:lvl6pPr marL="9910763" indent="-1050925" algn="l" defTabSz="42005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6pPr>
      <a:lvl7pPr marL="10367963" indent="-1050925" algn="l" defTabSz="42005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7pPr>
      <a:lvl8pPr marL="10825163" indent="-1050925" algn="l" defTabSz="42005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8pPr>
      <a:lvl9pPr marL="11282363" indent="-1050925" algn="l" defTabSz="42005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988BA6-1752-A441-11D9-03EC11353D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999" y="6890228"/>
            <a:ext cx="14198530" cy="794299"/>
          </a:xfrm>
        </p:spPr>
        <p:txBody>
          <a:bodyPr/>
          <a:lstStyle/>
          <a:p>
            <a:endParaRPr lang="en-S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7FD03-3019-9876-D38C-783BDBAFE41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S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6FB567-A180-8330-0B3D-277BDAB503F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1CB77C-77EA-7293-9179-B35B3263A38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09EB946-0A28-C8AF-21F7-9B158679392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D0C77A-D8A2-A978-D745-D1989C0D05A6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Univerza</a:t>
            </a: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v …., </a:t>
            </a:r>
            <a:r>
              <a:rPr lang="en-GB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Fakulteta</a:t>
            </a: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za …, </a:t>
            </a:r>
            <a:r>
              <a:rPr lang="en-GB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Naslov</a:t>
            </a: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SI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Univerza</a:t>
            </a: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v …., </a:t>
            </a:r>
            <a:r>
              <a:rPr lang="en-GB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Fakulteta</a:t>
            </a: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za …, </a:t>
            </a:r>
            <a:r>
              <a:rPr lang="en-GB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Naslov</a:t>
            </a:r>
            <a:endParaRPr lang="en-GB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(* email </a:t>
            </a:r>
            <a:r>
              <a:rPr lang="en-GB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korespondenčnega</a:t>
            </a: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avtorja</a:t>
            </a: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endParaRPr lang="en-SI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7F5CBE8-CBE5-568A-A80A-493BAC0B1D3A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r>
              <a:rPr lang="en-GB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Ime1 Priimek1 </a:t>
            </a:r>
            <a:r>
              <a:rPr lang="en-GB" sz="4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GB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Ime2 Priimek2 </a:t>
            </a:r>
            <a:r>
              <a:rPr lang="en-GB" sz="4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1,2*</a:t>
            </a:r>
            <a:endParaRPr lang="en-SI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0C8A16F-6963-50B2-3F43-C7C36DE928DC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r>
              <a:rPr lang="en-GB" dirty="0" err="1"/>
              <a:t>Naslov</a:t>
            </a:r>
            <a:endParaRPr lang="en-SI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B856E9E-25FC-C80C-9561-37C61E93F147}"/>
              </a:ext>
            </a:extLst>
          </p:cNvPr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66C8BC1-8B9F-FFA1-1525-DE726924C8B3}"/>
              </a:ext>
            </a:extLst>
          </p:cNvPr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445B72D-867C-F1B4-33B7-E683DA7E268B}"/>
              </a:ext>
            </a:extLst>
          </p:cNvPr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en-SI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552207F-F82E-D516-729D-F9319D18D7F9}"/>
              </a:ext>
            </a:extLst>
          </p:cNvPr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BE3CA16-6E5C-5AB2-87AC-98EFBA4C00EC}"/>
              </a:ext>
            </a:extLst>
          </p:cNvPr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8A3BC31-BF9E-D764-7B34-801792F6D049}"/>
              </a:ext>
            </a:extLst>
          </p:cNvPr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96FD444-C172-C2E6-8ADE-A66DC400928B}"/>
              </a:ext>
            </a:extLst>
          </p:cNvPr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56BF6319-0928-43DA-B848-0788F88D0D01}"/>
              </a:ext>
            </a:extLst>
          </p:cNvPr>
          <p:cNvSpPr>
            <a:spLocks noGrp="1"/>
          </p:cNvSpPr>
          <p:nvPr>
            <p:ph type="body" sz="quarter" idx="175"/>
          </p:nvPr>
        </p:nvSpPr>
        <p:spPr/>
        <p:txBody>
          <a:bodyPr>
            <a:normAutofit fontScale="77500" lnSpcReduction="20000"/>
          </a:bodyPr>
          <a:lstStyle/>
          <a:p>
            <a:endParaRPr lang="en-SI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7F36531-061D-5BBB-AE36-4472BF9A7305}"/>
              </a:ext>
            </a:extLst>
          </p:cNvPr>
          <p:cNvSpPr>
            <a:spLocks noGrp="1"/>
          </p:cNvSpPr>
          <p:nvPr>
            <p:ph type="body" sz="quarter" idx="176"/>
          </p:nvPr>
        </p:nvSpPr>
        <p:spPr/>
        <p:txBody>
          <a:bodyPr>
            <a:normAutofit fontScale="55000" lnSpcReduction="20000"/>
          </a:bodyPr>
          <a:lstStyle/>
          <a:p>
            <a:endParaRPr lang="en-SI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DC9CE85-C1D8-906E-9B47-519655275AE9}"/>
              </a:ext>
            </a:extLst>
          </p:cNvPr>
          <p:cNvSpPr>
            <a:spLocks noGrp="1"/>
          </p:cNvSpPr>
          <p:nvPr>
            <p:ph type="body" sz="quarter" idx="177"/>
          </p:nvPr>
        </p:nvSpPr>
        <p:spPr/>
        <p:txBody>
          <a:bodyPr>
            <a:normAutofit fontScale="55000" lnSpcReduction="20000"/>
          </a:bodyPr>
          <a:lstStyle/>
          <a:p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41355409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" val="&lt;smart xmlns:xsd=&quot;http://www.w3.org/2001/XMLSchema&quot; xmlns:xsi=&quot;http://www.w3.org/2001/XMLSchema-instance&quot;&gt;&lt;presentationSettings hasLibraryLinks=&quot;false&quot; lastModified=&quot;2022-11-09T19:25:26.2787574Z&quot;&gt;&lt;agenda createSections=&quot;false&quot; enableNavigation=&quot;false&quot; id=&quot;2fdd1d04-21ff-4c9d-89b4-fe77ccc57ddd&quot; isTouched=&quot;false&quot; mode=&quot;Agenda&quot; showDuration=&quot;false&quot; showHeaders=&quot;false&quot; showPageNumber=&quot;false&quot; showResponsible=&quot;false&quot; showSubTopics=&quot;false&quot; showTimeSlot=&quot;false&quot; showTopicNumber=&quot;false&quot; slidesForSubTopics=&quot;false&quot; timeFormat=&quot;00000000-0000-0000-0000-000000000000&quot; title=&quot;Agenda&quot;&gt;&lt;columns&gt;&lt;column displayIndex=&quot;0&quot; header=&quot;#&quot; id=&quot;8fc7e105-5a32-4a72-bc85-7d3ff1e7b9d7&quot; visible=&quot;true&quot; width=&quot;170&quot; /&gt;&lt;column displayIndex=&quot;1&quot; header=&quot;Topic&quot; id=&quot;8f81a0ad-7497-4bbb-a001-838bad8c0faa&quot; visible=&quot;true&quot; width=&quot;160&quot; /&gt;&lt;column displayIndex=&quot;2&quot; header=&quot;Responsible&quot; id=&quot;2f9b06db-11e3-45bc-aecb-cf6141b9856b&quot; visible=&quot;true&quot; width=&quot;165&quot; /&gt;&lt;column displayIndex=&quot;3&quot; header=&quot;Duration&quot; id=&quot;99d05e97-02f5-4087-be8e-b10736e0c9ca&quot; visible=&quot;true&quot; width=&quot;150&quot; /&gt;&lt;column displayIndex=&quot;4&quot; header=&quot;Time&quot; id=&quot;fd356bfd-687f-40e8-b861-574837edbc46&quot; visible=&quot;true&quot; width=&quot;180&quot; /&gt;&lt;column displayIndex=&quot;5&quot; header=&quot;Page&quot; id=&quot;db91063f-fada-4f32-86c9-9368cd93fa26&quot; visible=&quot;true&quot; width=&quot;170&quot; /&gt;&lt;/columns&gt;&lt;layout /&gt;&lt;rows /&gt;&lt;/agenda&gt;&lt;template lastModified=&quot;0001-01-01T00:00:00&quot;&gt;&lt;LayoutNames /&gt;&lt;/template&gt;&lt;theme&gt;&lt;recentColors /&gt;&lt;/theme&gt;&lt;rules&gt;&lt;disabled /&gt;&lt;/rules&gt;&lt;/presentationSettings&gt;&lt;/smart&gt;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4200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4200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kolt1</Template>
  <TotalTime>0</TotalTime>
  <Words>30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Trebuchet MS</vt:lpstr>
      <vt:lpstr>Default Design</vt:lpstr>
      <vt:lpstr>PowerPoint Presentation</vt:lpstr>
    </vt:vector>
  </TitlesOfParts>
  <Company>Fakulteta za strojništvo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ZSIS - predloga</dc:title>
  <dc:creator>Matevz Zupancic</dc:creator>
  <cp:lastModifiedBy>Česnik, Martin</cp:lastModifiedBy>
  <cp:revision>692</cp:revision>
  <cp:lastPrinted>2013-09-30T06:57:23Z</cp:lastPrinted>
  <dcterms:created xsi:type="dcterms:W3CDTF">2005-08-18T15:37:01Z</dcterms:created>
  <dcterms:modified xsi:type="dcterms:W3CDTF">2023-03-07T12:30:44Z</dcterms:modified>
</cp:coreProperties>
</file>